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256" r:id="rId3"/>
    <p:sldId id="267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Fulton Meyer" userId="4c896058753fd58a" providerId="LiveId" clId="{FBB5CA59-BF64-46A0-B7DD-28F075EA9CA9}"/>
    <pc:docChg chg="modSld">
      <pc:chgData name="Robin Fulton Meyer" userId="4c896058753fd58a" providerId="LiveId" clId="{FBB5CA59-BF64-46A0-B7DD-28F075EA9CA9}" dt="2022-06-17T17:19:23.885" v="10" actId="5793"/>
      <pc:docMkLst>
        <pc:docMk/>
      </pc:docMkLst>
      <pc:sldChg chg="modSp mod">
        <pc:chgData name="Robin Fulton Meyer" userId="4c896058753fd58a" providerId="LiveId" clId="{FBB5CA59-BF64-46A0-B7DD-28F075EA9CA9}" dt="2022-06-17T17:19:23.885" v="10" actId="5793"/>
        <pc:sldMkLst>
          <pc:docMk/>
          <pc:sldMk cId="4010990076" sldId="267"/>
        </pc:sldMkLst>
        <pc:spChg chg="mod">
          <ac:chgData name="Robin Fulton Meyer" userId="4c896058753fd58a" providerId="LiveId" clId="{FBB5CA59-BF64-46A0-B7DD-28F075EA9CA9}" dt="2022-06-17T17:19:23.885" v="10" actId="5793"/>
          <ac:spMkLst>
            <pc:docMk/>
            <pc:sldMk cId="4010990076" sldId="267"/>
            <ac:spMk id="3" creationId="{45B1469A-5A1D-486A-AC29-7B17ED3DB0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680F-8844-4A5C-9A62-9CD306BD0AD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0F65F-1BC4-45B1-8A26-56F8AFCD7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0F65F-1BC4-45B1-8A26-56F8AFCD7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633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0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05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8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3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66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6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3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9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3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4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0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3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7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0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4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36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0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7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681FD7-2E28-423C-9393-586E6D18BA5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B26253-15F8-4C20-A30F-B1A8DC33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Chapter:</a:t>
            </a:r>
            <a:br>
              <a:rPr lang="en-US" dirty="0"/>
            </a:br>
            <a:r>
              <a:rPr lang="en-US" dirty="0"/>
              <a:t>Region: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Winning Submission Built by:</a:t>
            </a:r>
          </a:p>
          <a:p>
            <a:r>
              <a:rPr lang="en-US" dirty="0"/>
              <a:t>Location:</a:t>
            </a:r>
          </a:p>
          <a:p>
            <a:r>
              <a:rPr lang="en-US" dirty="0"/>
              <a:t>Date: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94207-43A5-40AC-87F3-19284EC54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606"/>
            <a:ext cx="1860884" cy="16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5FD8-3556-489B-B1F2-36837954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6" y="144262"/>
            <a:ext cx="10396882" cy="1151965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469A-5A1D-486A-AC29-7B17ED3DB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151" y="1424204"/>
            <a:ext cx="10394707" cy="3311189"/>
          </a:xfrm>
        </p:spPr>
        <p:txBody>
          <a:bodyPr>
            <a:normAutofit fontScale="92500"/>
          </a:bodyPr>
          <a:lstStyle/>
          <a:p>
            <a:r>
              <a:rPr lang="en-US" dirty="0"/>
              <a:t>Please use this </a:t>
            </a:r>
            <a:r>
              <a:rPr lang="en-US" dirty="0" err="1"/>
              <a:t>powerpoint</a:t>
            </a:r>
            <a:r>
              <a:rPr lang="en-US" dirty="0"/>
              <a:t> template to submit your chapter’s winner. Submit your forms in a separate pdf attachment. ALL FORMS MUST BE SUBMITTED IN ORDER FOR THE PROJECT TO BE JUDGED. </a:t>
            </a:r>
            <a:r>
              <a:rPr lang="en-US" i="1" dirty="0">
                <a:solidFill>
                  <a:srgbClr val="C00000"/>
                </a:solidFill>
              </a:rPr>
              <a:t>THERE WILL BE a total of 2 files.</a:t>
            </a:r>
          </a:p>
          <a:p>
            <a:r>
              <a:rPr lang="en-US" dirty="0"/>
              <a:t>Each following slide is labeled for which picture view to insert w/ a notes section located on the bottom.</a:t>
            </a:r>
          </a:p>
          <a:p>
            <a:r>
              <a:rPr lang="en-US" dirty="0"/>
              <a:t>Once you have inserted your photos and notes, save as your chapter’s name, number, and region. </a:t>
            </a:r>
          </a:p>
          <a:p>
            <a:r>
              <a:rPr lang="en-US" dirty="0"/>
              <a:t>Export the </a:t>
            </a:r>
            <a:r>
              <a:rPr lang="en-US" dirty="0" err="1"/>
              <a:t>powerpoint</a:t>
            </a:r>
            <a:r>
              <a:rPr lang="en-US" dirty="0"/>
              <a:t> to a pdf file along w/ your additional forms in a separate pdf &amp; submit to your regional chair by </a:t>
            </a:r>
            <a:r>
              <a:rPr lang="en-US" dirty="0" err="1"/>
              <a:t>FEBrUARY</a:t>
            </a:r>
            <a:r>
              <a:rPr lang="en-US"/>
              <a:t> 15</a:t>
            </a:r>
            <a:r>
              <a:rPr lang="en-US" baseline="30000"/>
              <a:t>th</a:t>
            </a:r>
            <a:r>
              <a:rPr lang="en-US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4F7E2-3EFC-44F9-B45E-48AFB90EEBAA}"/>
              </a:ext>
            </a:extLst>
          </p:cNvPr>
          <p:cNvSpPr txBox="1"/>
          <p:nvPr/>
        </p:nvSpPr>
        <p:spPr>
          <a:xfrm>
            <a:off x="284085" y="4882718"/>
            <a:ext cx="99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SUBMITTED BY: 						</a:t>
            </a:r>
            <a:r>
              <a:rPr lang="en-US"/>
              <a:t>DATE: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9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B2AA-C5E9-46C8-B510-D76EAF38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2179"/>
            <a:ext cx="2314074" cy="7740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Front 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63E0A-2765-4A28-8A49-606381AB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095" y="160421"/>
            <a:ext cx="10904045" cy="5071533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EBE-D494-4244-8ACB-F6C0A2F5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074" y="5622759"/>
            <a:ext cx="9332494" cy="774032"/>
          </a:xfrm>
        </p:spPr>
        <p:txBody>
          <a:bodyPr/>
          <a:lstStyle/>
          <a:p>
            <a:pPr algn="l"/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95907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B2AA-C5E9-46C8-B510-D76EAF38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2179"/>
            <a:ext cx="2314074" cy="7740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back 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63E0A-2765-4A28-8A49-606381AB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095" y="160421"/>
            <a:ext cx="10904045" cy="5071533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EBE-D494-4244-8ACB-F6C0A2F5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074" y="5622759"/>
            <a:ext cx="9332494" cy="774032"/>
          </a:xfrm>
        </p:spPr>
        <p:txBody>
          <a:bodyPr/>
          <a:lstStyle/>
          <a:p>
            <a:pPr algn="l"/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40084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B2AA-C5E9-46C8-B510-D76EAF38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2179"/>
            <a:ext cx="2314074" cy="7740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Right 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63E0A-2765-4A28-8A49-606381AB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095" y="160421"/>
            <a:ext cx="10904045" cy="5071533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EBE-D494-4244-8ACB-F6C0A2F5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074" y="5622759"/>
            <a:ext cx="9332494" cy="774032"/>
          </a:xfrm>
        </p:spPr>
        <p:txBody>
          <a:bodyPr/>
          <a:lstStyle/>
          <a:p>
            <a:pPr algn="l"/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76730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B2AA-C5E9-46C8-B510-D76EAF38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2179"/>
            <a:ext cx="2314074" cy="7740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left 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63E0A-2765-4A28-8A49-606381AB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095" y="160421"/>
            <a:ext cx="10904045" cy="5071533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EBE-D494-4244-8ACB-F6C0A2F5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074" y="5622759"/>
            <a:ext cx="9332494" cy="774032"/>
          </a:xfrm>
        </p:spPr>
        <p:txBody>
          <a:bodyPr/>
          <a:lstStyle/>
          <a:p>
            <a:pPr algn="l"/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98765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B2AA-C5E9-46C8-B510-D76EAF38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2759"/>
            <a:ext cx="2314074" cy="77403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overhead 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63E0A-2765-4A28-8A49-606381AB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095" y="160421"/>
            <a:ext cx="10904045" cy="5071533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EBE-D494-4244-8ACB-F6C0A2F5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074" y="5622759"/>
            <a:ext cx="9332494" cy="774032"/>
          </a:xfrm>
        </p:spPr>
        <p:txBody>
          <a:bodyPr/>
          <a:lstStyle/>
          <a:p>
            <a:pPr algn="l"/>
            <a:r>
              <a:rPr lang="en-US" dirty="0"/>
              <a:t>Notes: </a:t>
            </a:r>
          </a:p>
        </p:txBody>
      </p:sp>
    </p:spTree>
    <p:extLst>
      <p:ext uri="{BB962C8B-B14F-4D97-AF65-F5344CB8AC3E}">
        <p14:creationId xmlns:p14="http://schemas.microsoft.com/office/powerpoint/2010/main" val="1118093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55</TotalTime>
  <Words>158</Words>
  <Application>Microsoft Office PowerPoint</Application>
  <PresentationFormat>Widescreen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Main Event</vt:lpstr>
      <vt:lpstr>1_Main Event</vt:lpstr>
      <vt:lpstr>Chapter: Region:</vt:lpstr>
      <vt:lpstr>instructions</vt:lpstr>
      <vt:lpstr>Front view</vt:lpstr>
      <vt:lpstr>back view</vt:lpstr>
      <vt:lpstr>Right view</vt:lpstr>
      <vt:lpstr>left view</vt:lpstr>
      <vt:lpstr>overhead 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Brittany Fidler</dc:creator>
  <cp:lastModifiedBy>Robin Fulton Meyer</cp:lastModifiedBy>
  <cp:revision>13</cp:revision>
  <dcterms:created xsi:type="dcterms:W3CDTF">2017-10-04T19:49:49Z</dcterms:created>
  <dcterms:modified xsi:type="dcterms:W3CDTF">2022-06-17T17:19:25Z</dcterms:modified>
</cp:coreProperties>
</file>